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8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548640" y="-548640"/>
            <a:ext cx="2011680" cy="2011680"/>
          </a:xfrm>
          <a:prstGeom prst="ellipse">
            <a:avLst/>
          </a:prstGeom>
          <a:solidFill>
            <a:srgbClr val="FFD23F"/>
          </a:solidFill>
          <a:ln w="12700">
            <a:solidFill>
              <a:srgbClr val="FFD23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0" y="5486400"/>
            <a:ext cx="1828800" cy="1828800"/>
          </a:xfrm>
          <a:prstGeom prst="ellipse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338560" y="-365760"/>
            <a:ext cx="1097280" cy="1097280"/>
          </a:xfrm>
          <a:prstGeom prst="ellipse">
            <a:avLst/>
          </a:prstGeom>
          <a:solidFill>
            <a:srgbClr val="5AD2A0"/>
          </a:solidFill>
          <a:ln w="12700">
            <a:solidFill>
              <a:srgbClr val="5AD2A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274320" y="5943600"/>
            <a:ext cx="1280160" cy="1280160"/>
          </a:xfrm>
          <a:prstGeom prst="ellipse">
            <a:avLst/>
          </a:prstGeom>
          <a:solidFill>
            <a:srgbClr val="5BC0EB"/>
          </a:solidFill>
          <a:ln w="12700">
            <a:solidFill>
              <a:srgbClr val="5BC0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14400" y="1371600"/>
            <a:ext cx="10332720" cy="4114800"/>
          </a:xfrm>
          <a:prstGeom prst="roundRect">
            <a:avLst>
              <a:gd name="adj" fmla="val 11111"/>
            </a:avLst>
          </a:prstGeom>
          <a:solidFill>
            <a:srgbClr val="2B1B5C"/>
          </a:solidFill>
          <a:ln w="12700">
            <a:solidFill>
              <a:srgbClr val="2B1B5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1645920"/>
            <a:ext cx="103327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FFD2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ABCs of Salvation</a:t>
            </a:r>
            <a:endParaRPr lang="en-US" sz="6400" dirty="0"/>
          </a:p>
        </p:txBody>
      </p:sp>
      <p:sp>
        <p:nvSpPr>
          <p:cNvPr id="8" name="Text 6"/>
          <p:cNvSpPr/>
          <p:nvPr/>
        </p:nvSpPr>
        <p:spPr>
          <a:xfrm>
            <a:off x="914400" y="3108960"/>
            <a:ext cx="10332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Children's Church Adventure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914400" y="4023360"/>
            <a:ext cx="10332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5AD2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Admit  •  Believe  •  Confess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914400" y="5760720"/>
            <a:ext cx="10332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Press → to begin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8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548640" y="-548640"/>
            <a:ext cx="2011680" cy="2011680"/>
          </a:xfrm>
          <a:prstGeom prst="ellipse">
            <a:avLst/>
          </a:prstGeom>
          <a:solidFill>
            <a:srgbClr val="FFD23F"/>
          </a:solidFill>
          <a:ln w="12700">
            <a:solidFill>
              <a:srgbClr val="FFD23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0" y="5486400"/>
            <a:ext cx="1828800" cy="1828800"/>
          </a:xfrm>
          <a:prstGeom prst="ellipse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338560" y="-365760"/>
            <a:ext cx="1097280" cy="1097280"/>
          </a:xfrm>
          <a:prstGeom prst="ellipse">
            <a:avLst/>
          </a:prstGeom>
          <a:solidFill>
            <a:srgbClr val="5AD2A0"/>
          </a:solidFill>
          <a:ln w="12700">
            <a:solidFill>
              <a:srgbClr val="5AD2A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274320" y="5943600"/>
            <a:ext cx="1280160" cy="1280160"/>
          </a:xfrm>
          <a:prstGeom prst="ellipse">
            <a:avLst/>
          </a:prstGeom>
          <a:solidFill>
            <a:srgbClr val="5BC0EB"/>
          </a:solidFill>
          <a:ln w="12700">
            <a:solidFill>
              <a:srgbClr val="5BC0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457200"/>
            <a:ext cx="11064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8E4FD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 Prayer You Can Pray</a:t>
            </a:r>
            <a:endParaRPr lang="en-US" sz="4400" dirty="0"/>
          </a:p>
        </p:txBody>
      </p:sp>
      <p:sp>
        <p:nvSpPr>
          <p:cNvPr id="7" name="Shape 5"/>
          <p:cNvSpPr/>
          <p:nvPr/>
        </p:nvSpPr>
        <p:spPr>
          <a:xfrm>
            <a:off x="1097280" y="1828800"/>
            <a:ext cx="9966960" cy="411480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38100">
            <a:solidFill>
              <a:srgbClr val="8E4FD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371600" y="2011680"/>
            <a:ext cx="941832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spcAft>
                <a:spcPts val="600"/>
              </a:spcAft>
              <a:buNone/>
            </a:pPr>
            <a:r>
              <a:rPr lang="en-US" sz="2400" i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Dear Jesus,</a:t>
            </a:r>
            <a:endParaRPr lang="en-US" sz="2400" dirty="0"/>
          </a:p>
          <a:p>
            <a:pPr algn="ctr" indent="0" marL="0">
              <a:spcAft>
                <a:spcPts val="600"/>
              </a:spcAft>
              <a:buNone/>
            </a:pPr>
            <a:r>
              <a:rPr lang="en-US" sz="2400" i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know I am a sinner and I need You.</a:t>
            </a:r>
            <a:endParaRPr lang="en-US" sz="2400" dirty="0"/>
          </a:p>
          <a:p>
            <a:pPr algn="ctr" indent="0" marL="0">
              <a:spcAft>
                <a:spcPts val="600"/>
              </a:spcAft>
              <a:buNone/>
            </a:pPr>
            <a:r>
              <a:rPr lang="en-US" sz="2400" i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 for dying on the cross for me</a:t>
            </a:r>
            <a:endParaRPr lang="en-US" sz="2400" dirty="0"/>
          </a:p>
          <a:p>
            <a:pPr algn="ctr" indent="0" marL="0">
              <a:spcAft>
                <a:spcPts val="600"/>
              </a:spcAft>
              <a:buNone/>
            </a:pPr>
            <a:r>
              <a:rPr lang="en-US" sz="2400" i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rising again. I believe in You.</a:t>
            </a:r>
            <a:endParaRPr lang="en-US" sz="2400" dirty="0"/>
          </a:p>
          <a:p>
            <a:pPr algn="ctr" indent="0" marL="0">
              <a:spcAft>
                <a:spcPts val="600"/>
              </a:spcAft>
              <a:buNone/>
            </a:pPr>
            <a:r>
              <a:rPr lang="en-US" sz="2400" i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Please forgive me and be the Lord of my life.</a:t>
            </a:r>
            <a:endParaRPr lang="en-US" sz="2400" dirty="0"/>
          </a:p>
          <a:p>
            <a:pPr algn="ctr" indent="0" marL="0">
              <a:spcAft>
                <a:spcPts val="600"/>
              </a:spcAft>
              <a:buNone/>
            </a:pPr>
            <a:r>
              <a:rPr lang="en-US" sz="2400" i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want to follow You forever.</a:t>
            </a:r>
            <a:endParaRPr lang="en-US" sz="2400" dirty="0"/>
          </a:p>
          <a:p>
            <a:pPr algn="ctr" indent="0" marL="0">
              <a:spcAft>
                <a:spcPts val="600"/>
              </a:spcAft>
              <a:buNone/>
            </a:pPr>
            <a:r>
              <a:rPr lang="en-US" sz="2400" i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Amen!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2B1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548640" y="-548640"/>
            <a:ext cx="2011680" cy="2011680"/>
          </a:xfrm>
          <a:prstGeom prst="ellipse">
            <a:avLst/>
          </a:prstGeom>
          <a:solidFill>
            <a:srgbClr val="FFD23F"/>
          </a:solidFill>
          <a:ln w="12700">
            <a:solidFill>
              <a:srgbClr val="FFD23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0" y="5486400"/>
            <a:ext cx="1828800" cy="1828800"/>
          </a:xfrm>
          <a:prstGeom prst="ellipse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338560" y="-365760"/>
            <a:ext cx="1097280" cy="1097280"/>
          </a:xfrm>
          <a:prstGeom prst="ellipse">
            <a:avLst/>
          </a:prstGeom>
          <a:solidFill>
            <a:srgbClr val="5AD2A0"/>
          </a:solidFill>
          <a:ln w="12700">
            <a:solidFill>
              <a:srgbClr val="5AD2A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274320" y="5943600"/>
            <a:ext cx="1280160" cy="1280160"/>
          </a:xfrm>
          <a:prstGeom prst="ellipse">
            <a:avLst/>
          </a:prstGeom>
          <a:solidFill>
            <a:srgbClr val="5BC0EB"/>
          </a:solidFill>
          <a:ln w="12700">
            <a:solidFill>
              <a:srgbClr val="5BC0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82880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FFD2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Welcome to God's Family!</a:t>
            </a:r>
            <a:endParaRPr lang="en-US" sz="6000" dirty="0"/>
          </a:p>
        </p:txBody>
      </p:sp>
      <p:sp>
        <p:nvSpPr>
          <p:cNvPr id="7" name="Text 5"/>
          <p:cNvSpPr/>
          <p:nvPr/>
        </p:nvSpPr>
        <p:spPr>
          <a:xfrm>
            <a:off x="457200" y="3474720"/>
            <a:ext cx="112471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5AD2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are LOVED  •  You are CHOSEN  •  You are FREE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457200" y="4572000"/>
            <a:ext cx="112471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the start of the greatest adventure of your life!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8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548640" y="-548640"/>
            <a:ext cx="2011680" cy="2011680"/>
          </a:xfrm>
          <a:prstGeom prst="ellipse">
            <a:avLst/>
          </a:prstGeom>
          <a:solidFill>
            <a:srgbClr val="FFD23F"/>
          </a:solidFill>
          <a:ln w="12700">
            <a:solidFill>
              <a:srgbClr val="FFD23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0" y="5486400"/>
            <a:ext cx="1828800" cy="1828800"/>
          </a:xfrm>
          <a:prstGeom prst="ellipse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338560" y="-365760"/>
            <a:ext cx="1097280" cy="1097280"/>
          </a:xfrm>
          <a:prstGeom prst="ellipse">
            <a:avLst/>
          </a:prstGeom>
          <a:solidFill>
            <a:srgbClr val="5AD2A0"/>
          </a:solidFill>
          <a:ln w="12700">
            <a:solidFill>
              <a:srgbClr val="5AD2A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274320" y="5943600"/>
            <a:ext cx="1280160" cy="1280160"/>
          </a:xfrm>
          <a:prstGeom prst="ellipse">
            <a:avLst/>
          </a:prstGeom>
          <a:solidFill>
            <a:srgbClr val="5BC0EB"/>
          </a:solidFill>
          <a:ln w="12700">
            <a:solidFill>
              <a:srgbClr val="5BC0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457200"/>
            <a:ext cx="11064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6B6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Big Questions We'll Explore</a:t>
            </a:r>
            <a:endParaRPr lang="en-US" sz="4400" dirty="0"/>
          </a:p>
        </p:txBody>
      </p:sp>
      <p:sp>
        <p:nvSpPr>
          <p:cNvPr id="7" name="Shape 5"/>
          <p:cNvSpPr/>
          <p:nvPr/>
        </p:nvSpPr>
        <p:spPr>
          <a:xfrm>
            <a:off x="731520" y="1920240"/>
            <a:ext cx="5120640" cy="182880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38100">
            <a:solidFill>
              <a:srgbClr val="FF6B6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05840" y="2331720"/>
            <a:ext cx="1005840" cy="1005840"/>
          </a:xfrm>
          <a:prstGeom prst="ellipse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05840" y="2331720"/>
            <a:ext cx="1005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?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2194560" y="2194560"/>
            <a:ext cx="3474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is Jesus?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6217920" y="1920240"/>
            <a:ext cx="5120640" cy="182880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38100">
            <a:solidFill>
              <a:srgbClr val="8E4FD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92240" y="2331720"/>
            <a:ext cx="1005840" cy="1005840"/>
          </a:xfrm>
          <a:prstGeom prst="ellipse">
            <a:avLst/>
          </a:prstGeom>
          <a:solidFill>
            <a:srgbClr val="8E4FD6"/>
          </a:solidFill>
          <a:ln w="12700">
            <a:solidFill>
              <a:srgbClr val="8E4FD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92240" y="2331720"/>
            <a:ext cx="1005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✝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7680960" y="2194560"/>
            <a:ext cx="3474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did He die for us?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731520" y="4114800"/>
            <a:ext cx="5120640" cy="182880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38100">
            <a:solidFill>
              <a:srgbClr val="5AD2A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05840" y="4526280"/>
            <a:ext cx="1005840" cy="1005840"/>
          </a:xfrm>
          <a:prstGeom prst="ellipse">
            <a:avLst/>
          </a:prstGeom>
          <a:solidFill>
            <a:srgbClr val="5AD2A0"/>
          </a:solidFill>
          <a:ln w="12700">
            <a:solidFill>
              <a:srgbClr val="5AD2A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005840" y="4526280"/>
            <a:ext cx="1005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♥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2194560" y="4389120"/>
            <a:ext cx="3474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salvation?</a:t>
            </a:r>
            <a:endParaRPr lang="en-US" sz="2200" dirty="0"/>
          </a:p>
        </p:txBody>
      </p:sp>
      <p:sp>
        <p:nvSpPr>
          <p:cNvPr id="19" name="Shape 17"/>
          <p:cNvSpPr/>
          <p:nvPr/>
        </p:nvSpPr>
        <p:spPr>
          <a:xfrm>
            <a:off x="6217920" y="4114800"/>
            <a:ext cx="5120640" cy="182880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38100">
            <a:solidFill>
              <a:srgbClr val="5BC0E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492240" y="4526280"/>
            <a:ext cx="1005840" cy="1005840"/>
          </a:xfrm>
          <a:prstGeom prst="ellipse">
            <a:avLst/>
          </a:prstGeom>
          <a:solidFill>
            <a:srgbClr val="5BC0EB"/>
          </a:solidFill>
          <a:ln w="12700">
            <a:solidFill>
              <a:srgbClr val="5BC0E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92240" y="4526280"/>
            <a:ext cx="1005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★</a:t>
            </a:r>
            <a:endParaRPr lang="en-US" sz="3600" dirty="0"/>
          </a:p>
        </p:txBody>
      </p:sp>
      <p:sp>
        <p:nvSpPr>
          <p:cNvPr id="22" name="Text 20"/>
          <p:cNvSpPr/>
          <p:nvPr/>
        </p:nvSpPr>
        <p:spPr>
          <a:xfrm>
            <a:off x="7680960" y="4389120"/>
            <a:ext cx="3474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do I become a Christian?</a:t>
            </a:r>
            <a:endParaRPr 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8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548640" y="-548640"/>
            <a:ext cx="2011680" cy="2011680"/>
          </a:xfrm>
          <a:prstGeom prst="ellipse">
            <a:avLst/>
          </a:prstGeom>
          <a:solidFill>
            <a:srgbClr val="FFD23F"/>
          </a:solidFill>
          <a:ln w="12700">
            <a:solidFill>
              <a:srgbClr val="FFD23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0" y="5486400"/>
            <a:ext cx="1828800" cy="1828800"/>
          </a:xfrm>
          <a:prstGeom prst="ellipse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338560" y="-365760"/>
            <a:ext cx="1097280" cy="1097280"/>
          </a:xfrm>
          <a:prstGeom prst="ellipse">
            <a:avLst/>
          </a:prstGeom>
          <a:solidFill>
            <a:srgbClr val="5AD2A0"/>
          </a:solidFill>
          <a:ln w="12700">
            <a:solidFill>
              <a:srgbClr val="5AD2A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274320" y="5943600"/>
            <a:ext cx="1280160" cy="1280160"/>
          </a:xfrm>
          <a:prstGeom prst="ellipse">
            <a:avLst/>
          </a:prstGeom>
          <a:solidFill>
            <a:srgbClr val="5BC0EB"/>
          </a:solidFill>
          <a:ln w="12700">
            <a:solidFill>
              <a:srgbClr val="5BC0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457200"/>
            <a:ext cx="11064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8E4FD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Who is Jesus?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731520" y="1737360"/>
            <a:ext cx="106984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✨"/>
            </a:pPr>
            <a:r>
              <a:rPr lang="en-US" sz="2400" b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Jesus is God's one and only Son.
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✨"/>
            </a:pPr>
            <a:r>
              <a:rPr lang="en-US" sz="2200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 came to earth as a baby, lived a perfect life, and showed us God's love.
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✨"/>
            </a:pPr>
            <a:r>
              <a:rPr lang="en-US" sz="2200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 is our Savior, our Friend, and our King forever!
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731520" y="5029200"/>
            <a:ext cx="10698480" cy="1463040"/>
          </a:xfrm>
          <a:prstGeom prst="roundRect">
            <a:avLst>
              <a:gd name="adj" fmla="val 15625"/>
            </a:avLst>
          </a:prstGeom>
          <a:solidFill>
            <a:srgbClr val="FFFFFF"/>
          </a:solidFill>
          <a:ln w="25400">
            <a:solidFill>
              <a:srgbClr val="8E4FD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05840" y="5212080"/>
            <a:ext cx="101498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“For God so loved the world that he gave his one and only Son…”
</a:t>
            </a:r>
            <a:pPr algn="ctr" indent="0" marL="0">
              <a:buNone/>
            </a:pPr>
            <a:r>
              <a:rPr lang="en-US" sz="1600" b="1" dirty="0">
                <a:solidFill>
                  <a:srgbClr val="8E4FD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John 3:16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8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548640" y="-548640"/>
            <a:ext cx="2011680" cy="2011680"/>
          </a:xfrm>
          <a:prstGeom prst="ellipse">
            <a:avLst/>
          </a:prstGeom>
          <a:solidFill>
            <a:srgbClr val="FFD23F"/>
          </a:solidFill>
          <a:ln w="12700">
            <a:solidFill>
              <a:srgbClr val="FFD23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0" y="5486400"/>
            <a:ext cx="1828800" cy="1828800"/>
          </a:xfrm>
          <a:prstGeom prst="ellipse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338560" y="-365760"/>
            <a:ext cx="1097280" cy="1097280"/>
          </a:xfrm>
          <a:prstGeom prst="ellipse">
            <a:avLst/>
          </a:prstGeom>
          <a:solidFill>
            <a:srgbClr val="5AD2A0"/>
          </a:solidFill>
          <a:ln w="12700">
            <a:solidFill>
              <a:srgbClr val="5AD2A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274320" y="5943600"/>
            <a:ext cx="1280160" cy="1280160"/>
          </a:xfrm>
          <a:prstGeom prst="ellipse">
            <a:avLst/>
          </a:prstGeom>
          <a:solidFill>
            <a:srgbClr val="5BC0EB"/>
          </a:solidFill>
          <a:ln w="12700">
            <a:solidFill>
              <a:srgbClr val="5BC0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457200"/>
            <a:ext cx="11064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6B6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Did Jesus Die for Us?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731520" y="1737360"/>
            <a:ext cx="106984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2400" b="1" dirty="0">
                <a:solidFill>
                  <a:srgbClr val="FF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Because of His huge love for YOU!
</a:t>
            </a:r>
            <a:pPr indent="0" marL="0">
              <a:spcAft>
                <a:spcPts val="800"/>
              </a:spcAft>
              <a:buNone/>
            </a:pPr>
            <a:r>
              <a:rPr lang="en-US" sz="2200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 separated us from God — but Jesus took our place on the cross.
</a:t>
            </a:r>
            <a:pPr indent="0" marL="0">
              <a:spcAft>
                <a:spcPts val="800"/>
              </a:spcAft>
              <a:buNone/>
            </a:pPr>
            <a:r>
              <a:rPr lang="en-US" sz="2200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days later He rose again — defeating sin and death!
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731520" y="5029200"/>
            <a:ext cx="10698480" cy="1463040"/>
          </a:xfrm>
          <a:prstGeom prst="roundRect">
            <a:avLst>
              <a:gd name="adj" fmla="val 15625"/>
            </a:avLst>
          </a:prstGeom>
          <a:solidFill>
            <a:srgbClr val="FFFFFF"/>
          </a:solidFill>
          <a:ln w="25400">
            <a:solidFill>
              <a:srgbClr val="8E4FD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05840" y="5212080"/>
            <a:ext cx="101498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“But God demonstrates his own love for us in this: While we were still sinners, Christ died for us.”
</a:t>
            </a:r>
            <a:pPr algn="ctr" indent="0" marL="0">
              <a:buNone/>
            </a:pPr>
            <a:r>
              <a:rPr lang="en-US" sz="1600" b="1" dirty="0">
                <a:solidFill>
                  <a:srgbClr val="8E4FD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Romans 5:8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8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548640" y="-548640"/>
            <a:ext cx="2011680" cy="2011680"/>
          </a:xfrm>
          <a:prstGeom prst="ellipse">
            <a:avLst/>
          </a:prstGeom>
          <a:solidFill>
            <a:srgbClr val="FFD23F"/>
          </a:solidFill>
          <a:ln w="12700">
            <a:solidFill>
              <a:srgbClr val="FFD23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0" y="5486400"/>
            <a:ext cx="1828800" cy="1828800"/>
          </a:xfrm>
          <a:prstGeom prst="ellipse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338560" y="-365760"/>
            <a:ext cx="1097280" cy="1097280"/>
          </a:xfrm>
          <a:prstGeom prst="ellipse">
            <a:avLst/>
          </a:prstGeom>
          <a:solidFill>
            <a:srgbClr val="5AD2A0"/>
          </a:solidFill>
          <a:ln w="12700">
            <a:solidFill>
              <a:srgbClr val="5AD2A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274320" y="5943600"/>
            <a:ext cx="1280160" cy="1280160"/>
          </a:xfrm>
          <a:prstGeom prst="ellipse">
            <a:avLst/>
          </a:prstGeom>
          <a:solidFill>
            <a:srgbClr val="5BC0EB"/>
          </a:solidFill>
          <a:ln w="12700">
            <a:solidFill>
              <a:srgbClr val="5BC0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457200"/>
            <a:ext cx="11064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5AD2A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is Salvation?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731520" y="1737360"/>
            <a:ext cx="106984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2200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Salvation = being rescued from sin and given new life with Jesus.
</a:t>
            </a:r>
            <a:pPr indent="0" marL="0">
              <a:spcAft>
                <a:spcPts val="800"/>
              </a:spcAft>
              <a:buNone/>
            </a:pPr>
            <a:r>
              <a:rPr lang="en-US" sz="2200" b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It's a FREE gift — we can't earn it.
</a:t>
            </a:r>
            <a:pPr indent="0" marL="0">
              <a:spcAft>
                <a:spcPts val="800"/>
              </a:spcAft>
              <a:buNone/>
            </a:pPr>
            <a:r>
              <a:rPr lang="en-US" sz="2200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just need to receive it with a believing heart!
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731520" y="5029200"/>
            <a:ext cx="10698480" cy="1463040"/>
          </a:xfrm>
          <a:prstGeom prst="roundRect">
            <a:avLst>
              <a:gd name="adj" fmla="val 15625"/>
            </a:avLst>
          </a:prstGeom>
          <a:solidFill>
            <a:srgbClr val="FFFFFF"/>
          </a:solidFill>
          <a:ln w="25400">
            <a:solidFill>
              <a:srgbClr val="8E4FD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05840" y="5212080"/>
            <a:ext cx="101498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“For it is by grace you have been saved, through faith… it is the gift of God.”
</a:t>
            </a:r>
            <a:pPr algn="ctr" indent="0" marL="0">
              <a:buNone/>
            </a:pPr>
            <a:r>
              <a:rPr lang="en-US" sz="1600" b="1" dirty="0">
                <a:solidFill>
                  <a:srgbClr val="8E4FD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Ephesians 2:8-9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2B1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548640" y="-548640"/>
            <a:ext cx="2011680" cy="2011680"/>
          </a:xfrm>
          <a:prstGeom prst="ellipse">
            <a:avLst/>
          </a:prstGeom>
          <a:solidFill>
            <a:srgbClr val="FFD23F"/>
          </a:solidFill>
          <a:ln w="12700">
            <a:solidFill>
              <a:srgbClr val="FFD23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0" y="5486400"/>
            <a:ext cx="1828800" cy="1828800"/>
          </a:xfrm>
          <a:prstGeom prst="ellipse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338560" y="-365760"/>
            <a:ext cx="1097280" cy="1097280"/>
          </a:xfrm>
          <a:prstGeom prst="ellipse">
            <a:avLst/>
          </a:prstGeom>
          <a:solidFill>
            <a:srgbClr val="5AD2A0"/>
          </a:solidFill>
          <a:ln w="12700">
            <a:solidFill>
              <a:srgbClr val="5AD2A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274320" y="5943600"/>
            <a:ext cx="1280160" cy="1280160"/>
          </a:xfrm>
          <a:prstGeom prst="ellipse">
            <a:avLst/>
          </a:prstGeom>
          <a:solidFill>
            <a:srgbClr val="5BC0EB"/>
          </a:solidFill>
          <a:ln w="12700">
            <a:solidFill>
              <a:srgbClr val="5BC0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914400"/>
            <a:ext cx="11247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FD2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ABCs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457200" y="2011680"/>
            <a:ext cx="11247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simple steps to follow Jesus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1097280" y="3108960"/>
            <a:ext cx="3108960" cy="3108960"/>
          </a:xfrm>
          <a:prstGeom prst="roundRect">
            <a:avLst>
              <a:gd name="adj" fmla="val 11765"/>
            </a:avLst>
          </a:prstGeom>
          <a:solidFill>
            <a:srgbClr val="FFFFFF"/>
          </a:solidFill>
          <a:ln w="50800">
            <a:solidFill>
              <a:srgbClr val="FF6B6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97280" y="3200400"/>
            <a:ext cx="31089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0" b="1" dirty="0">
                <a:solidFill>
                  <a:srgbClr val="FF6B6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</a:t>
            </a:r>
            <a:endParaRPr lang="en-US" sz="11000" dirty="0"/>
          </a:p>
        </p:txBody>
      </p:sp>
      <p:sp>
        <p:nvSpPr>
          <p:cNvPr id="10" name="Text 8"/>
          <p:cNvSpPr/>
          <p:nvPr/>
        </p:nvSpPr>
        <p:spPr>
          <a:xfrm>
            <a:off x="1097280" y="5120640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Admit</a:t>
            </a:r>
            <a:endParaRPr lang="en-US" sz="2800" dirty="0"/>
          </a:p>
        </p:txBody>
      </p:sp>
      <p:sp>
        <p:nvSpPr>
          <p:cNvPr id="11" name="Shape 9"/>
          <p:cNvSpPr/>
          <p:nvPr/>
        </p:nvSpPr>
        <p:spPr>
          <a:xfrm>
            <a:off x="4754880" y="3108960"/>
            <a:ext cx="3108960" cy="3108960"/>
          </a:xfrm>
          <a:prstGeom prst="roundRect">
            <a:avLst>
              <a:gd name="adj" fmla="val 11765"/>
            </a:avLst>
          </a:prstGeom>
          <a:solidFill>
            <a:srgbClr val="FFFFFF"/>
          </a:solidFill>
          <a:ln w="50800">
            <a:solidFill>
              <a:srgbClr val="5AD2A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54880" y="3200400"/>
            <a:ext cx="31089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0" b="1" dirty="0">
                <a:solidFill>
                  <a:srgbClr val="5AD2A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</a:t>
            </a:r>
            <a:endParaRPr lang="en-US" sz="11000" dirty="0"/>
          </a:p>
        </p:txBody>
      </p:sp>
      <p:sp>
        <p:nvSpPr>
          <p:cNvPr id="13" name="Text 11"/>
          <p:cNvSpPr/>
          <p:nvPr/>
        </p:nvSpPr>
        <p:spPr>
          <a:xfrm>
            <a:off x="4754880" y="5120640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Believe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8412480" y="3108960"/>
            <a:ext cx="3108960" cy="3108960"/>
          </a:xfrm>
          <a:prstGeom prst="roundRect">
            <a:avLst>
              <a:gd name="adj" fmla="val 11765"/>
            </a:avLst>
          </a:prstGeom>
          <a:solidFill>
            <a:srgbClr val="FFFFFF"/>
          </a:solidFill>
          <a:ln w="50800">
            <a:solidFill>
              <a:srgbClr val="FFD23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412480" y="3200400"/>
            <a:ext cx="31089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0" b="1" dirty="0">
                <a:solidFill>
                  <a:srgbClr val="FFD2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</a:t>
            </a:r>
            <a:endParaRPr lang="en-US" sz="11000" dirty="0"/>
          </a:p>
        </p:txBody>
      </p:sp>
      <p:sp>
        <p:nvSpPr>
          <p:cNvPr id="16" name="Text 14"/>
          <p:cNvSpPr/>
          <p:nvPr/>
        </p:nvSpPr>
        <p:spPr>
          <a:xfrm>
            <a:off x="8412480" y="5120640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Confess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8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548640" y="-548640"/>
            <a:ext cx="2011680" cy="2011680"/>
          </a:xfrm>
          <a:prstGeom prst="ellipse">
            <a:avLst/>
          </a:prstGeom>
          <a:solidFill>
            <a:srgbClr val="FFD23F"/>
          </a:solidFill>
          <a:ln w="12700">
            <a:solidFill>
              <a:srgbClr val="FFD23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0" y="5486400"/>
            <a:ext cx="1828800" cy="1828800"/>
          </a:xfrm>
          <a:prstGeom prst="ellipse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338560" y="-365760"/>
            <a:ext cx="1097280" cy="1097280"/>
          </a:xfrm>
          <a:prstGeom prst="ellipse">
            <a:avLst/>
          </a:prstGeom>
          <a:solidFill>
            <a:srgbClr val="5AD2A0"/>
          </a:solidFill>
          <a:ln w="12700">
            <a:solidFill>
              <a:srgbClr val="5AD2A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274320" y="5943600"/>
            <a:ext cx="1280160" cy="1280160"/>
          </a:xfrm>
          <a:prstGeom prst="ellipse">
            <a:avLst/>
          </a:prstGeom>
          <a:solidFill>
            <a:srgbClr val="5BC0EB"/>
          </a:solidFill>
          <a:ln w="12700">
            <a:solidFill>
              <a:srgbClr val="5BC0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457200"/>
            <a:ext cx="1463040" cy="1463040"/>
          </a:xfrm>
          <a:prstGeom prst="ellipse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457200"/>
            <a:ext cx="1463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</a:t>
            </a:r>
            <a:endParaRPr lang="en-US" sz="7200" dirty="0"/>
          </a:p>
        </p:txBody>
      </p:sp>
      <p:sp>
        <p:nvSpPr>
          <p:cNvPr id="8" name="Text 6"/>
          <p:cNvSpPr/>
          <p:nvPr/>
        </p:nvSpPr>
        <p:spPr>
          <a:xfrm>
            <a:off x="2194560" y="64008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6B6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Admit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731520" y="2103120"/>
            <a:ext cx="1069848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2400" b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Admit you are a sinner who needs forgiveness.
</a:t>
            </a:r>
            <a:pPr indent="0" marL="0">
              <a:spcAft>
                <a:spcPts val="800"/>
              </a:spcAft>
              <a:buNone/>
            </a:pPr>
            <a:r>
              <a:rPr lang="en-US" sz="2200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Everyone messes up — that's called sin.
</a:t>
            </a:r>
            <a:pPr indent="0" marL="0">
              <a:spcAft>
                <a:spcPts val="800"/>
              </a:spcAft>
              <a:buNone/>
            </a:pPr>
            <a:r>
              <a:rPr lang="en-US" sz="2200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Telling God we're sorry is the very first step.
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731520" y="5029200"/>
            <a:ext cx="10698480" cy="1463040"/>
          </a:xfrm>
          <a:prstGeom prst="roundRect">
            <a:avLst>
              <a:gd name="adj" fmla="val 15625"/>
            </a:avLst>
          </a:prstGeom>
          <a:solidFill>
            <a:srgbClr val="FFFFFF"/>
          </a:solidFill>
          <a:ln w="25400">
            <a:solidFill>
              <a:srgbClr val="8E4FD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05840" y="5212080"/>
            <a:ext cx="101498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“For all have sinned and fall short of the glory of God.”
</a:t>
            </a:r>
            <a:pPr algn="ctr" indent="0" marL="0">
              <a:buNone/>
            </a:pPr>
            <a:r>
              <a:rPr lang="en-US" sz="1600" b="1" dirty="0">
                <a:solidFill>
                  <a:srgbClr val="8E4FD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Romans 3:23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8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548640" y="-548640"/>
            <a:ext cx="2011680" cy="2011680"/>
          </a:xfrm>
          <a:prstGeom prst="ellipse">
            <a:avLst/>
          </a:prstGeom>
          <a:solidFill>
            <a:srgbClr val="FFD23F"/>
          </a:solidFill>
          <a:ln w="12700">
            <a:solidFill>
              <a:srgbClr val="FFD23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0" y="5486400"/>
            <a:ext cx="1828800" cy="1828800"/>
          </a:xfrm>
          <a:prstGeom prst="ellipse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338560" y="-365760"/>
            <a:ext cx="1097280" cy="1097280"/>
          </a:xfrm>
          <a:prstGeom prst="ellipse">
            <a:avLst/>
          </a:prstGeom>
          <a:solidFill>
            <a:srgbClr val="5AD2A0"/>
          </a:solidFill>
          <a:ln w="12700">
            <a:solidFill>
              <a:srgbClr val="5AD2A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274320" y="5943600"/>
            <a:ext cx="1280160" cy="1280160"/>
          </a:xfrm>
          <a:prstGeom prst="ellipse">
            <a:avLst/>
          </a:prstGeom>
          <a:solidFill>
            <a:srgbClr val="5BC0EB"/>
          </a:solidFill>
          <a:ln w="12700">
            <a:solidFill>
              <a:srgbClr val="5BC0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457200"/>
            <a:ext cx="1463040" cy="1463040"/>
          </a:xfrm>
          <a:prstGeom prst="ellipse">
            <a:avLst/>
          </a:prstGeom>
          <a:solidFill>
            <a:srgbClr val="5AD2A0"/>
          </a:solidFill>
          <a:ln w="12700">
            <a:solidFill>
              <a:srgbClr val="5AD2A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457200"/>
            <a:ext cx="1463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</a:t>
            </a:r>
            <a:endParaRPr lang="en-US" sz="7200" dirty="0"/>
          </a:p>
        </p:txBody>
      </p:sp>
      <p:sp>
        <p:nvSpPr>
          <p:cNvPr id="8" name="Text 6"/>
          <p:cNvSpPr/>
          <p:nvPr/>
        </p:nvSpPr>
        <p:spPr>
          <a:xfrm>
            <a:off x="2194560" y="64008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5AD2A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Believe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731520" y="2103120"/>
            <a:ext cx="1069848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2400" b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Believe Jesus died for your sins and rose again.
</a:t>
            </a:r>
            <a:pPr indent="0" marL="0">
              <a:spcAft>
                <a:spcPts val="800"/>
              </a:spcAft>
              <a:buNone/>
            </a:pPr>
            <a:r>
              <a:rPr lang="en-US" sz="2200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 paid the price so we don't have to.
</a:t>
            </a:r>
            <a:pPr indent="0" marL="0">
              <a:spcAft>
                <a:spcPts val="800"/>
              </a:spcAft>
              <a:buNone/>
            </a:pPr>
            <a:r>
              <a:rPr lang="en-US" sz="2200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Faith means trusting Him with your whole heart.
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731520" y="5029200"/>
            <a:ext cx="10698480" cy="1463040"/>
          </a:xfrm>
          <a:prstGeom prst="roundRect">
            <a:avLst>
              <a:gd name="adj" fmla="val 15625"/>
            </a:avLst>
          </a:prstGeom>
          <a:solidFill>
            <a:srgbClr val="FFFFFF"/>
          </a:solidFill>
          <a:ln w="25400">
            <a:solidFill>
              <a:srgbClr val="8E4FD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05840" y="5212080"/>
            <a:ext cx="101498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“Believe in the Lord Jesus, and you will be saved.”
</a:t>
            </a:r>
            <a:pPr algn="ctr" indent="0" marL="0">
              <a:buNone/>
            </a:pPr>
            <a:r>
              <a:rPr lang="en-US" sz="1600" b="1" dirty="0">
                <a:solidFill>
                  <a:srgbClr val="8E4FD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Acts 16:31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8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548640" y="-548640"/>
            <a:ext cx="2011680" cy="2011680"/>
          </a:xfrm>
          <a:prstGeom prst="ellipse">
            <a:avLst/>
          </a:prstGeom>
          <a:solidFill>
            <a:srgbClr val="FFD23F"/>
          </a:solidFill>
          <a:ln w="12700">
            <a:solidFill>
              <a:srgbClr val="FFD23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0" y="5486400"/>
            <a:ext cx="1828800" cy="1828800"/>
          </a:xfrm>
          <a:prstGeom prst="ellipse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338560" y="-365760"/>
            <a:ext cx="1097280" cy="1097280"/>
          </a:xfrm>
          <a:prstGeom prst="ellipse">
            <a:avLst/>
          </a:prstGeom>
          <a:solidFill>
            <a:srgbClr val="5AD2A0"/>
          </a:solidFill>
          <a:ln w="12700">
            <a:solidFill>
              <a:srgbClr val="5AD2A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274320" y="5943600"/>
            <a:ext cx="1280160" cy="1280160"/>
          </a:xfrm>
          <a:prstGeom prst="ellipse">
            <a:avLst/>
          </a:prstGeom>
          <a:solidFill>
            <a:srgbClr val="5BC0EB"/>
          </a:solidFill>
          <a:ln w="12700">
            <a:solidFill>
              <a:srgbClr val="5BC0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457200"/>
            <a:ext cx="1463040" cy="1463040"/>
          </a:xfrm>
          <a:prstGeom prst="ellipse">
            <a:avLst/>
          </a:prstGeom>
          <a:solidFill>
            <a:srgbClr val="FFD23F"/>
          </a:solidFill>
          <a:ln w="12700">
            <a:solidFill>
              <a:srgbClr val="FFD23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457200"/>
            <a:ext cx="1463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2B1B5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</a:t>
            </a:r>
            <a:endParaRPr lang="en-US" sz="7200" dirty="0"/>
          </a:p>
        </p:txBody>
      </p:sp>
      <p:sp>
        <p:nvSpPr>
          <p:cNvPr id="8" name="Text 6"/>
          <p:cNvSpPr/>
          <p:nvPr/>
        </p:nvSpPr>
        <p:spPr>
          <a:xfrm>
            <a:off x="2194560" y="64008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8E4FD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Confess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731520" y="2103120"/>
            <a:ext cx="1069848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2400" b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Confess Jesus as your Savior and Lord.
</a:t>
            </a:r>
            <a:pPr indent="0" marL="0">
              <a:spcAft>
                <a:spcPts val="800"/>
              </a:spcAft>
              <a:buNone/>
            </a:pPr>
            <a:r>
              <a:rPr lang="en-US" sz="2200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Tell God — and tell others — that you follow Jesus.
</a:t>
            </a:r>
            <a:pPr indent="0" marL="0">
              <a:spcAft>
                <a:spcPts val="800"/>
              </a:spcAft>
              <a:buNone/>
            </a:pPr>
            <a:r>
              <a:rPr lang="en-US" sz="2200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It's a commitment to walk with Him every day!
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731520" y="5029200"/>
            <a:ext cx="10698480" cy="1463040"/>
          </a:xfrm>
          <a:prstGeom prst="roundRect">
            <a:avLst>
              <a:gd name="adj" fmla="val 15625"/>
            </a:avLst>
          </a:prstGeom>
          <a:solidFill>
            <a:srgbClr val="FFFFFF"/>
          </a:solidFill>
          <a:ln w="25400">
            <a:solidFill>
              <a:srgbClr val="8E4FD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05840" y="5212080"/>
            <a:ext cx="101498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2B1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“If you confess with your mouth that Jesus is Lord and believe in your heart that God raised him from the dead, you will be saved.”
</a:t>
            </a:r>
            <a:pPr algn="ctr" indent="0" marL="0">
              <a:buNone/>
            </a:pPr>
            <a:r>
              <a:rPr lang="en-US" sz="1600" b="1" dirty="0">
                <a:solidFill>
                  <a:srgbClr val="8E4FD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Romans 10:9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ABCs of Salvation</dc:title>
  <dc:subject>PptxGenJS Presentation</dc:subject>
  <dc:creator>PptxGenJS</dc:creator>
  <cp:lastModifiedBy>PptxGenJS</cp:lastModifiedBy>
  <cp:revision>1</cp:revision>
  <dcterms:created xsi:type="dcterms:W3CDTF">2026-05-09T22:56:12Z</dcterms:created>
  <dcterms:modified xsi:type="dcterms:W3CDTF">2026-05-09T22:56:12Z</dcterms:modified>
</cp:coreProperties>
</file>